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47" r:id="rId14"/>
  </p:sldIdLst>
  <p:sldSz cx="18288000" cy="10287000"/>
  <p:notesSz cx="6858000" cy="9144000"/>
  <p:embeddedFontLst>
    <p:embeddedFont>
      <p:font typeface="Open Sans Ligh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w Bold" panose="020B0604020202020204" charset="0"/>
      <p:regular r:id="rId20"/>
    </p:embeddedFont>
    <p:embeddedFont>
      <p:font typeface="Open Sans Extra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0425" y="669925"/>
            <a:ext cx="8947150" cy="89471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EC978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9629775"/>
            <a:ext cx="18288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rot="-3225351">
            <a:off x="-2665119" y="-1387475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875775">
            <a:off x="15903410" y="-1666610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0" y="663575"/>
            <a:ext cx="18288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-4474181" y="5133975"/>
            <a:ext cx="10287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12498705" y="5133975"/>
            <a:ext cx="10287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4574789" y="71757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7125825"/>
            <a:ext cx="1744752" cy="2132475"/>
          </a:xfrm>
          <a:custGeom>
            <a:avLst/>
            <a:gdLst/>
            <a:ahLst/>
            <a:cxnLst/>
            <a:rect l="l" t="t" r="r" b="b"/>
            <a:pathLst>
              <a:path w="1744752" h="2132475">
                <a:moveTo>
                  <a:pt x="0" y="0"/>
                </a:moveTo>
                <a:lnTo>
                  <a:pt x="1744752" y="0"/>
                </a:lnTo>
                <a:lnTo>
                  <a:pt x="1744752" y="2132475"/>
                </a:lnTo>
                <a:lnTo>
                  <a:pt x="0" y="213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38427" y="6603844"/>
            <a:ext cx="2211145" cy="2654456"/>
          </a:xfrm>
          <a:custGeom>
            <a:avLst/>
            <a:gdLst/>
            <a:ahLst/>
            <a:cxnLst/>
            <a:rect l="l" t="t" r="r" b="b"/>
            <a:pathLst>
              <a:path w="2211145" h="2654456">
                <a:moveTo>
                  <a:pt x="0" y="0"/>
                </a:moveTo>
                <a:lnTo>
                  <a:pt x="2211146" y="0"/>
                </a:lnTo>
                <a:lnTo>
                  <a:pt x="2211146" y="2654456"/>
                </a:lnTo>
                <a:lnTo>
                  <a:pt x="0" y="265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62848" y="2803242"/>
            <a:ext cx="6762304" cy="342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4"/>
              </a:lnSpc>
            </a:pPr>
            <a:r>
              <a:rPr lang="en-US" sz="7400" dirty="0">
                <a:solidFill>
                  <a:srgbClr val="054231"/>
                </a:solidFill>
                <a:latin typeface="Now Bold"/>
              </a:rPr>
              <a:t>RESULTADOS</a:t>
            </a:r>
          </a:p>
          <a:p>
            <a:pPr algn="ctr">
              <a:lnSpc>
                <a:spcPts val="8954"/>
              </a:lnSpc>
            </a:pPr>
            <a:r>
              <a:rPr lang="en-US" sz="7400" dirty="0">
                <a:solidFill>
                  <a:srgbClr val="054231"/>
                </a:solidFill>
                <a:latin typeface="Now Bold"/>
              </a:rPr>
              <a:t>ENCUESTAS</a:t>
            </a:r>
          </a:p>
          <a:p>
            <a:pPr algn="ctr">
              <a:lnSpc>
                <a:spcPts val="8954"/>
              </a:lnSpc>
            </a:pPr>
            <a:r>
              <a:rPr lang="en-US" sz="7400" dirty="0" smtClean="0">
                <a:solidFill>
                  <a:srgbClr val="054231"/>
                </a:solidFill>
                <a:latin typeface="Now Bold"/>
              </a:rPr>
              <a:t>22/23</a:t>
            </a:r>
            <a:endParaRPr lang="en-US" sz="7400" dirty="0">
              <a:solidFill>
                <a:srgbClr val="054231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-3329939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8.Valoración global de la labor docente.</a:t>
            </a:r>
          </a:p>
        </p:txBody>
      </p:sp>
      <p:grpSp>
        <p:nvGrpSpPr>
          <p:cNvPr id="25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26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30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3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4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5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31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250 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0" y="25628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0" y="46202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150 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0" y="66776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232040" y="87350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7" name="Group 18"/>
            <p:cNvGrpSpPr>
              <a:grpSpLocks noChangeAspect="1"/>
            </p:cNvGrpSpPr>
            <p:nvPr/>
          </p:nvGrpSpPr>
          <p:grpSpPr>
            <a:xfrm>
              <a:off x="1004755" y="1722374"/>
              <a:ext cx="10290175" cy="9346946"/>
              <a:chOff x="0" y="940054"/>
              <a:chExt cx="10290175" cy="9346946"/>
            </a:xfrm>
          </p:grpSpPr>
          <p:sp>
            <p:nvSpPr>
              <p:cNvPr id="38" name="Freeform 19"/>
              <p:cNvSpPr/>
              <p:nvPr/>
            </p:nvSpPr>
            <p:spPr>
              <a:xfrm>
                <a:off x="0" y="10039945"/>
                <a:ext cx="2574925" cy="247055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247055">
                    <a:moveTo>
                      <a:pt x="0" y="247055"/>
                    </a:moveTo>
                    <a:lnTo>
                      <a:pt x="0" y="247055"/>
                    </a:lnTo>
                    <a:cubicBezTo>
                      <a:pt x="0" y="163498"/>
                      <a:pt x="11635" y="80347"/>
                      <a:pt x="34569" y="0"/>
                    </a:cubicBezTo>
                    <a:lnTo>
                      <a:pt x="2540356" y="0"/>
                    </a:lnTo>
                    <a:cubicBezTo>
                      <a:pt x="2563290" y="80347"/>
                      <a:pt x="2574925" y="163498"/>
                      <a:pt x="2574925" y="247055"/>
                    </a:cubicBezTo>
                    <a:lnTo>
                      <a:pt x="2574925" y="247055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9" name="Freeform 20"/>
              <p:cNvSpPr/>
              <p:nvPr/>
            </p:nvSpPr>
            <p:spPr>
              <a:xfrm>
                <a:off x="2571750" y="8928193"/>
                <a:ext cx="2574925" cy="135880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358807">
                    <a:moveTo>
                      <a:pt x="0" y="135880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135880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143500" y="2834149"/>
                <a:ext cx="2574925" cy="7452851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7452851">
                    <a:moveTo>
                      <a:pt x="0" y="7452851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7452851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7715250" y="940054"/>
                <a:ext cx="2574925" cy="934694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346946">
                    <a:moveTo>
                      <a:pt x="0" y="9346946"/>
                    </a:moveTo>
                    <a:lnTo>
                      <a:pt x="0" y="900113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0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3"/>
                    </a:cubicBezTo>
                    <a:lnTo>
                      <a:pt x="2574925" y="9346946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1935074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9. Valore la atención prestada por su tutor de curso.</a:t>
            </a:r>
          </a:p>
        </p:txBody>
      </p:sp>
      <p:grpSp>
        <p:nvGrpSpPr>
          <p:cNvPr id="23" name="Group 2"/>
          <p:cNvGrpSpPr/>
          <p:nvPr/>
        </p:nvGrpSpPr>
        <p:grpSpPr>
          <a:xfrm>
            <a:off x="4734471" y="1431440"/>
            <a:ext cx="8645128" cy="8481060"/>
            <a:chOff x="0" y="0"/>
            <a:chExt cx="11526838" cy="11308080"/>
          </a:xfrm>
        </p:grpSpPr>
        <p:sp>
          <p:nvSpPr>
            <p:cNvPr id="24" name="TextBox 3"/>
            <p:cNvSpPr txBox="1"/>
            <p:nvPr/>
          </p:nvSpPr>
          <p:spPr>
            <a:xfrm>
              <a:off x="4696883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5690923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6684962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7679002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28" name="Group 7"/>
            <p:cNvGrpSpPr>
              <a:grpSpLocks noChangeAspect="1"/>
            </p:cNvGrpSpPr>
            <p:nvPr/>
          </p:nvGrpSpPr>
          <p:grpSpPr>
            <a:xfrm>
              <a:off x="4392083" y="162560"/>
              <a:ext cx="3134519" cy="152400"/>
              <a:chOff x="3155421" y="-619760"/>
              <a:chExt cx="3134519" cy="152400"/>
            </a:xfrm>
          </p:grpSpPr>
          <p:sp>
            <p:nvSpPr>
              <p:cNvPr id="39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0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1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2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29" name="TextBox 12"/>
            <p:cNvSpPr txBox="1"/>
            <p:nvPr/>
          </p:nvSpPr>
          <p:spPr>
            <a:xfrm>
              <a:off x="0" y="505460"/>
              <a:ext cx="103346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2000 </a:t>
              </a: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0" y="3077210"/>
              <a:ext cx="103346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1500 </a:t>
              </a: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0" y="5648960"/>
              <a:ext cx="103346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1000 </a:t>
              </a: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231907" y="822071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500 </a:t>
              </a: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695854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4" name="Group 17"/>
            <p:cNvGrpSpPr>
              <a:grpSpLocks noChangeAspect="1"/>
            </p:cNvGrpSpPr>
            <p:nvPr/>
          </p:nvGrpSpPr>
          <p:grpSpPr>
            <a:xfrm>
              <a:off x="1236662" y="2735644"/>
              <a:ext cx="10290175" cy="8333677"/>
              <a:chOff x="0" y="1953324"/>
              <a:chExt cx="10290175" cy="8333677"/>
            </a:xfrm>
          </p:grpSpPr>
          <p:sp>
            <p:nvSpPr>
              <p:cNvPr id="35" name="Freeform 18"/>
              <p:cNvSpPr/>
              <p:nvPr/>
            </p:nvSpPr>
            <p:spPr>
              <a:xfrm>
                <a:off x="0" y="10137725"/>
                <a:ext cx="25749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49275">
                    <a:moveTo>
                      <a:pt x="0" y="149275"/>
                    </a:moveTo>
                    <a:lnTo>
                      <a:pt x="0" y="149275"/>
                    </a:lnTo>
                    <a:cubicBezTo>
                      <a:pt x="0" y="99256"/>
                      <a:pt x="4169" y="49325"/>
                      <a:pt x="12464" y="0"/>
                    </a:cubicBezTo>
                    <a:lnTo>
                      <a:pt x="2562461" y="0"/>
                    </a:lnTo>
                    <a:cubicBezTo>
                      <a:pt x="2570756" y="49325"/>
                      <a:pt x="2574925" y="99256"/>
                      <a:pt x="2574925" y="149275"/>
                    </a:cubicBezTo>
                    <a:lnTo>
                      <a:pt x="2574925" y="149275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6" name="Freeform 19"/>
              <p:cNvSpPr/>
              <p:nvPr/>
            </p:nvSpPr>
            <p:spPr>
              <a:xfrm>
                <a:off x="2571750" y="9581804"/>
                <a:ext cx="2574925" cy="70519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705196">
                    <a:moveTo>
                      <a:pt x="0" y="705196"/>
                    </a:moveTo>
                    <a:lnTo>
                      <a:pt x="0" y="705196"/>
                    </a:lnTo>
                    <a:cubicBezTo>
                      <a:pt x="0" y="430447"/>
                      <a:pt x="125484" y="170743"/>
                      <a:pt x="340738" y="0"/>
                    </a:cubicBezTo>
                    <a:lnTo>
                      <a:pt x="2234187" y="0"/>
                    </a:lnTo>
                    <a:cubicBezTo>
                      <a:pt x="2449441" y="170743"/>
                      <a:pt x="2574925" y="430447"/>
                      <a:pt x="2574925" y="705196"/>
                    </a:cubicBezTo>
                    <a:lnTo>
                      <a:pt x="2574925" y="705196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37" name="Freeform 20"/>
              <p:cNvSpPr/>
              <p:nvPr/>
            </p:nvSpPr>
            <p:spPr>
              <a:xfrm>
                <a:off x="5143500" y="7702994"/>
                <a:ext cx="2574925" cy="258400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2584006">
                    <a:moveTo>
                      <a:pt x="0" y="2584006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2584006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38" name="Freeform 21"/>
              <p:cNvSpPr/>
              <p:nvPr/>
            </p:nvSpPr>
            <p:spPr>
              <a:xfrm>
                <a:off x="7715250" y="1953324"/>
                <a:ext cx="2574925" cy="833367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333676">
                    <a:moveTo>
                      <a:pt x="0" y="8333676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8333676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-1063282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10. Valore la satisfacción general con el Gregorio Fernández.</a:t>
            </a:r>
          </a:p>
        </p:txBody>
      </p:sp>
      <p:grpSp>
        <p:nvGrpSpPr>
          <p:cNvPr id="25" name="Group 2"/>
          <p:cNvGrpSpPr/>
          <p:nvPr/>
        </p:nvGrpSpPr>
        <p:grpSpPr>
          <a:xfrm>
            <a:off x="4648200" y="1431440"/>
            <a:ext cx="8297168" cy="8481060"/>
            <a:chOff x="0" y="0"/>
            <a:chExt cx="11062891" cy="11308080"/>
          </a:xfrm>
        </p:grpSpPr>
        <p:sp>
          <p:nvSpPr>
            <p:cNvPr id="26" name="TextBox 3"/>
            <p:cNvSpPr txBox="1"/>
            <p:nvPr/>
          </p:nvSpPr>
          <p:spPr>
            <a:xfrm>
              <a:off x="423293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5226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6221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215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30" name="Group 7"/>
            <p:cNvGrpSpPr>
              <a:grpSpLocks noChangeAspect="1"/>
            </p:cNvGrpSpPr>
            <p:nvPr/>
          </p:nvGrpSpPr>
          <p:grpSpPr>
            <a:xfrm>
              <a:off x="3928136" y="162560"/>
              <a:ext cx="3134519" cy="152400"/>
              <a:chOff x="3155421" y="-619760"/>
              <a:chExt cx="3134519" cy="152400"/>
            </a:xfrm>
          </p:grpSpPr>
          <p:sp>
            <p:nvSpPr>
              <p:cNvPr id="40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1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2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3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31" name="TextBox 12"/>
            <p:cNvSpPr txBox="1"/>
            <p:nvPr/>
          </p:nvSpPr>
          <p:spPr>
            <a:xfrm>
              <a:off x="0" y="5054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75 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0" y="39344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0" y="73634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25 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23190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5" name="Group 16"/>
            <p:cNvGrpSpPr>
              <a:grpSpLocks noChangeAspect="1"/>
            </p:cNvGrpSpPr>
            <p:nvPr/>
          </p:nvGrpSpPr>
          <p:grpSpPr>
            <a:xfrm>
              <a:off x="772716" y="1050290"/>
              <a:ext cx="10290175" cy="10019030"/>
              <a:chOff x="0" y="267970"/>
              <a:chExt cx="10290175" cy="10019030"/>
            </a:xfrm>
          </p:grpSpPr>
          <p:sp>
            <p:nvSpPr>
              <p:cNvPr id="36" name="Freeform 17"/>
              <p:cNvSpPr/>
              <p:nvPr/>
            </p:nvSpPr>
            <p:spPr>
              <a:xfrm>
                <a:off x="0" y="9875259"/>
                <a:ext cx="2574925" cy="411741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11741">
                    <a:moveTo>
                      <a:pt x="0" y="411741"/>
                    </a:moveTo>
                    <a:lnTo>
                      <a:pt x="0" y="411741"/>
                    </a:lnTo>
                    <a:cubicBezTo>
                      <a:pt x="0" y="268517"/>
                      <a:pt x="34177" y="127361"/>
                      <a:pt x="99693" y="0"/>
                    </a:cubicBezTo>
                    <a:lnTo>
                      <a:pt x="2475232" y="0"/>
                    </a:lnTo>
                    <a:cubicBezTo>
                      <a:pt x="2540747" y="127361"/>
                      <a:pt x="2574925" y="268517"/>
                      <a:pt x="2574925" y="411741"/>
                    </a:cubicBezTo>
                    <a:lnTo>
                      <a:pt x="2574925" y="411741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7" name="Freeform 18"/>
              <p:cNvSpPr/>
              <p:nvPr/>
            </p:nvSpPr>
            <p:spPr>
              <a:xfrm>
                <a:off x="2571750" y="9051777"/>
                <a:ext cx="2574925" cy="123522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235223">
                    <a:moveTo>
                      <a:pt x="0" y="1235223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1235223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38" name="Freeform 19"/>
              <p:cNvSpPr/>
              <p:nvPr/>
            </p:nvSpPr>
            <p:spPr>
              <a:xfrm>
                <a:off x="5143500" y="6581332"/>
                <a:ext cx="2574925" cy="3705668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3705668">
                    <a:moveTo>
                      <a:pt x="0" y="3705668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3705668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39" name="Freeform 20"/>
              <p:cNvSpPr/>
              <p:nvPr/>
            </p:nvSpPr>
            <p:spPr>
              <a:xfrm>
                <a:off x="7715250" y="267970"/>
                <a:ext cx="2574925" cy="1001903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0019030">
                    <a:moveTo>
                      <a:pt x="0" y="10019030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1001903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1367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1367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315" b="-549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1074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27" b="-187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61074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91" b="-109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0751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094" b="-2809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4957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3" y="0"/>
                </a:lnTo>
                <a:lnTo>
                  <a:pt x="4172803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966" r="-596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5120" y="316913"/>
            <a:ext cx="17677760" cy="187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8"/>
              </a:lnSpc>
            </a:pPr>
            <a:r>
              <a:rPr lang="en-US" sz="10999">
                <a:solidFill>
                  <a:srgbClr val="8DC481"/>
                </a:solidFill>
                <a:latin typeface="Open Sans Extra Bold"/>
              </a:rPr>
              <a:t>MUCHAS 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629775"/>
            <a:ext cx="18288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663575"/>
            <a:ext cx="18288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-4474181" y="5133975"/>
            <a:ext cx="10287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12498705" y="5133975"/>
            <a:ext cx="10287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762848" y="3000375"/>
            <a:ext cx="6762304" cy="429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7400">
                <a:solidFill>
                  <a:srgbClr val="205745"/>
                </a:solidFill>
                <a:latin typeface="Now Bold"/>
              </a:rPr>
              <a:t>VALORACIÓN GENERAL</a:t>
            </a:r>
          </a:p>
          <a:p>
            <a:pPr algn="ctr">
              <a:lnSpc>
                <a:spcPts val="8880"/>
              </a:lnSpc>
            </a:pPr>
            <a:endParaRPr lang="en-US" sz="7400">
              <a:solidFill>
                <a:srgbClr val="205745"/>
              </a:solidFill>
              <a:latin typeface="Now Bold"/>
            </a:endParaRPr>
          </a:p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05745"/>
                </a:solidFill>
                <a:latin typeface="Now Bold"/>
              </a:rPr>
              <a:t>ALUMNOS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9794" y="7576603"/>
            <a:ext cx="1025582" cy="10255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85376" y="8598059"/>
            <a:ext cx="1025582" cy="102558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626148" y="663575"/>
            <a:ext cx="1025582" cy="1025582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59794" y="8602185"/>
            <a:ext cx="1025582" cy="1025582"/>
            <a:chOff x="0" y="0"/>
            <a:chExt cx="1367442" cy="136744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67442" cy="1367442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05745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367442" cy="1367442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6626148" y="1689157"/>
            <a:ext cx="1025582" cy="102558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sp>
        <p:nvSpPr>
          <p:cNvPr id="20" name="AutoShape 20"/>
          <p:cNvSpPr/>
          <p:nvPr/>
        </p:nvSpPr>
        <p:spPr>
          <a:xfrm rot="5400000">
            <a:off x="8805875" y="315925"/>
            <a:ext cx="67625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400000">
            <a:off x="8805875" y="9958375"/>
            <a:ext cx="67625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4574789" y="71757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431800"/>
            <a:ext cx="1163161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ctr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Valore las instalaciones del Gregorio Fernández</a:t>
            </a:r>
          </a:p>
        </p:txBody>
      </p:sp>
      <p:grpSp>
        <p:nvGrpSpPr>
          <p:cNvPr id="5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6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10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21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25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11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300 </a:t>
              </a: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0" y="3934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0" y="7363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15" name="Group 16"/>
            <p:cNvGrpSpPr>
              <a:grpSpLocks noChangeAspect="1"/>
            </p:cNvGrpSpPr>
            <p:nvPr/>
          </p:nvGrpSpPr>
          <p:grpSpPr>
            <a:xfrm>
              <a:off x="1004755" y="2250440"/>
              <a:ext cx="10290175" cy="8818880"/>
              <a:chOff x="0" y="1468120"/>
              <a:chExt cx="10290175" cy="8818880"/>
            </a:xfrm>
          </p:grpSpPr>
          <p:sp>
            <p:nvSpPr>
              <p:cNvPr id="16" name="Freeform 17"/>
              <p:cNvSpPr/>
              <p:nvPr/>
            </p:nvSpPr>
            <p:spPr>
              <a:xfrm>
                <a:off x="0" y="9943853"/>
                <a:ext cx="2574925" cy="34314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343147">
                    <a:moveTo>
                      <a:pt x="0" y="343147"/>
                    </a:moveTo>
                    <a:lnTo>
                      <a:pt x="0" y="343147"/>
                    </a:lnTo>
                    <a:cubicBezTo>
                      <a:pt x="0" y="225420"/>
                      <a:pt x="23094" y="108836"/>
                      <a:pt x="67975" y="0"/>
                    </a:cubicBezTo>
                    <a:lnTo>
                      <a:pt x="2506950" y="0"/>
                    </a:lnTo>
                    <a:cubicBezTo>
                      <a:pt x="2551831" y="108836"/>
                      <a:pt x="2574925" y="225420"/>
                      <a:pt x="2574925" y="343147"/>
                    </a:cubicBezTo>
                    <a:lnTo>
                      <a:pt x="2574925" y="343147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17" name="Freeform 18"/>
              <p:cNvSpPr/>
              <p:nvPr/>
            </p:nvSpPr>
            <p:spPr>
              <a:xfrm>
                <a:off x="2571750" y="9291873"/>
                <a:ext cx="2574925" cy="99512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95127">
                    <a:moveTo>
                      <a:pt x="0" y="99512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99512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18" name="Freeform 19"/>
              <p:cNvSpPr/>
              <p:nvPr/>
            </p:nvSpPr>
            <p:spPr>
              <a:xfrm>
                <a:off x="5143500" y="5311367"/>
                <a:ext cx="2574925" cy="497563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975633">
                    <a:moveTo>
                      <a:pt x="0" y="4975633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4975633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19" name="Freeform 20"/>
              <p:cNvSpPr/>
              <p:nvPr/>
            </p:nvSpPr>
            <p:spPr>
              <a:xfrm>
                <a:off x="7715250" y="1468120"/>
                <a:ext cx="2574925" cy="881888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818880">
                    <a:moveTo>
                      <a:pt x="0" y="8818880"/>
                    </a:moveTo>
                    <a:lnTo>
                      <a:pt x="0" y="900113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0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3"/>
                    </a:cubicBezTo>
                    <a:lnTo>
                      <a:pt x="2574925" y="881888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3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400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07721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300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6489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22071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576505" y="2132648"/>
              <a:ext cx="7718425" cy="8936672"/>
              <a:chOff x="2571750" y="1350328"/>
              <a:chExt cx="7718425" cy="893667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10287000"/>
                <a:ext cx="2574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>
                    <a:moveTo>
                      <a:pt x="0" y="0"/>
                    </a:moveTo>
                    <a:lnTo>
                      <a:pt x="0" y="0"/>
                    </a:lnTo>
                    <a:lnTo>
                      <a:pt x="2574925" y="0"/>
                    </a:lnTo>
                    <a:lnTo>
                      <a:pt x="2574925" y="0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571750" y="9977951"/>
                <a:ext cx="2574925" cy="309049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309049">
                    <a:moveTo>
                      <a:pt x="0" y="309049"/>
                    </a:moveTo>
                    <a:lnTo>
                      <a:pt x="0" y="309049"/>
                    </a:lnTo>
                    <a:cubicBezTo>
                      <a:pt x="0" y="203623"/>
                      <a:pt x="18521" y="99017"/>
                      <a:pt x="54718" y="0"/>
                    </a:cubicBezTo>
                    <a:lnTo>
                      <a:pt x="2520207" y="0"/>
                    </a:lnTo>
                    <a:cubicBezTo>
                      <a:pt x="2556404" y="99017"/>
                      <a:pt x="2574925" y="203623"/>
                      <a:pt x="2574925" y="309049"/>
                    </a:cubicBezTo>
                    <a:lnTo>
                      <a:pt x="2574925" y="309049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5143500" y="8046393"/>
                <a:ext cx="2574925" cy="224060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2240607">
                    <a:moveTo>
                      <a:pt x="0" y="224060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2240607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715250" y="1350327"/>
                <a:ext cx="2574925" cy="893667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936673">
                    <a:moveTo>
                      <a:pt x="0" y="8936673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8936673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  <p:sp>
        <p:nvSpPr>
          <p:cNvPr id="22" name="Freeform 22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8700" y="431800"/>
            <a:ext cx="1261834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2. Valore el servicio de limpieza del Gregorio Fernández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3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250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5628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6202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776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32040" y="87350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004755" y="2216150"/>
              <a:ext cx="10290175" cy="8853170"/>
              <a:chOff x="0" y="1433830"/>
              <a:chExt cx="10290175" cy="88531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9834047"/>
                <a:ext cx="2574925" cy="45295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52953">
                    <a:moveTo>
                      <a:pt x="0" y="452953"/>
                    </a:moveTo>
                    <a:lnTo>
                      <a:pt x="0" y="452953"/>
                    </a:lnTo>
                    <a:lnTo>
                      <a:pt x="0" y="452953"/>
                    </a:lnTo>
                    <a:cubicBezTo>
                      <a:pt x="0" y="293815"/>
                      <a:pt x="42190" y="137521"/>
                      <a:pt x="122272" y="0"/>
                    </a:cubicBezTo>
                    <a:lnTo>
                      <a:pt x="2452653" y="0"/>
                    </a:lnTo>
                    <a:cubicBezTo>
                      <a:pt x="2532735" y="137521"/>
                      <a:pt x="2574925" y="293815"/>
                      <a:pt x="2574925" y="452953"/>
                    </a:cubicBezTo>
                    <a:lnTo>
                      <a:pt x="2574925" y="452953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2571750" y="8516366"/>
                <a:ext cx="2574925" cy="1770634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770634">
                    <a:moveTo>
                      <a:pt x="0" y="1770634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1770634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143500" y="3039754"/>
                <a:ext cx="2574925" cy="724724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7247246">
                    <a:moveTo>
                      <a:pt x="0" y="7247246"/>
                    </a:moveTo>
                    <a:lnTo>
                      <a:pt x="0" y="900112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1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2"/>
                    </a:cubicBezTo>
                    <a:lnTo>
                      <a:pt x="2574925" y="7247246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715250" y="1433830"/>
                <a:ext cx="2574925" cy="885317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853170">
                    <a:moveTo>
                      <a:pt x="0" y="8853170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885317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431800"/>
            <a:ext cx="1286559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3. Valore el clima de convivencia del Gregorio Fernández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2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2560" y="222570"/>
            <a:ext cx="1798288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4. Valore la variedad y repertorio de actividades complementarias realizadas.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96" y="1183792"/>
            <a:ext cx="8590008" cy="8766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-1342256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5. Valore el servicio prestado por la secretaria del centro.</a:t>
            </a:r>
          </a:p>
        </p:txBody>
      </p:sp>
      <p:grpSp>
        <p:nvGrpSpPr>
          <p:cNvPr id="25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26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30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40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1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2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3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31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300 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0" y="3934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0" y="7363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5" name="Group 16"/>
            <p:cNvGrpSpPr>
              <a:grpSpLocks noChangeAspect="1"/>
            </p:cNvGrpSpPr>
            <p:nvPr/>
          </p:nvGrpSpPr>
          <p:grpSpPr>
            <a:xfrm>
              <a:off x="1004755" y="2250440"/>
              <a:ext cx="10290175" cy="8818880"/>
              <a:chOff x="0" y="1468120"/>
              <a:chExt cx="10290175" cy="8818880"/>
            </a:xfrm>
          </p:grpSpPr>
          <p:sp>
            <p:nvSpPr>
              <p:cNvPr id="36" name="Freeform 17"/>
              <p:cNvSpPr/>
              <p:nvPr/>
            </p:nvSpPr>
            <p:spPr>
              <a:xfrm>
                <a:off x="0" y="9943853"/>
                <a:ext cx="2574925" cy="34314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343147">
                    <a:moveTo>
                      <a:pt x="0" y="343147"/>
                    </a:moveTo>
                    <a:lnTo>
                      <a:pt x="0" y="343147"/>
                    </a:lnTo>
                    <a:cubicBezTo>
                      <a:pt x="0" y="225420"/>
                      <a:pt x="23094" y="108836"/>
                      <a:pt x="67975" y="0"/>
                    </a:cubicBezTo>
                    <a:lnTo>
                      <a:pt x="2506950" y="0"/>
                    </a:lnTo>
                    <a:cubicBezTo>
                      <a:pt x="2551831" y="108836"/>
                      <a:pt x="2574925" y="225420"/>
                      <a:pt x="2574925" y="343147"/>
                    </a:cubicBezTo>
                    <a:lnTo>
                      <a:pt x="2574925" y="343147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7" name="Freeform 18"/>
              <p:cNvSpPr/>
              <p:nvPr/>
            </p:nvSpPr>
            <p:spPr>
              <a:xfrm>
                <a:off x="2571750" y="9291873"/>
                <a:ext cx="2574925" cy="99512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95127">
                    <a:moveTo>
                      <a:pt x="0" y="99512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99512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38" name="Freeform 19"/>
              <p:cNvSpPr/>
              <p:nvPr/>
            </p:nvSpPr>
            <p:spPr>
              <a:xfrm>
                <a:off x="5143500" y="5311367"/>
                <a:ext cx="2574925" cy="497563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975633">
                    <a:moveTo>
                      <a:pt x="0" y="4975633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4975633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39" name="Freeform 20"/>
              <p:cNvSpPr/>
              <p:nvPr/>
            </p:nvSpPr>
            <p:spPr>
              <a:xfrm>
                <a:off x="7715250" y="1468120"/>
                <a:ext cx="2574925" cy="881888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818880">
                    <a:moveTo>
                      <a:pt x="0" y="8818880"/>
                    </a:moveTo>
                    <a:lnTo>
                      <a:pt x="0" y="900113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0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3"/>
                    </a:cubicBezTo>
                    <a:lnTo>
                      <a:pt x="2574925" y="881888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3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300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934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363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004755" y="2250440"/>
              <a:ext cx="10290175" cy="8818880"/>
              <a:chOff x="0" y="1468120"/>
              <a:chExt cx="10290175" cy="88188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9943853"/>
                <a:ext cx="2574925" cy="34314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343147">
                    <a:moveTo>
                      <a:pt x="0" y="343147"/>
                    </a:moveTo>
                    <a:lnTo>
                      <a:pt x="0" y="343147"/>
                    </a:lnTo>
                    <a:cubicBezTo>
                      <a:pt x="0" y="225420"/>
                      <a:pt x="23094" y="108836"/>
                      <a:pt x="67975" y="0"/>
                    </a:cubicBezTo>
                    <a:lnTo>
                      <a:pt x="2506950" y="0"/>
                    </a:lnTo>
                    <a:cubicBezTo>
                      <a:pt x="2551831" y="108836"/>
                      <a:pt x="2574925" y="225420"/>
                      <a:pt x="2574925" y="343147"/>
                    </a:cubicBezTo>
                    <a:lnTo>
                      <a:pt x="2574925" y="343147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571750" y="9291873"/>
                <a:ext cx="2574925" cy="99512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95127">
                    <a:moveTo>
                      <a:pt x="0" y="99512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99512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5143500" y="5311367"/>
                <a:ext cx="2574925" cy="4975633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975633">
                    <a:moveTo>
                      <a:pt x="0" y="4975633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4975633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7715250" y="1468120"/>
                <a:ext cx="2574925" cy="881888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818880">
                    <a:moveTo>
                      <a:pt x="0" y="8818880"/>
                    </a:moveTo>
                    <a:lnTo>
                      <a:pt x="0" y="900113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0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3"/>
                    </a:cubicBezTo>
                    <a:lnTo>
                      <a:pt x="2574925" y="881888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1133026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6. Valore el servicio prestado por la conserjería del centro.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-1656100" y="431800"/>
            <a:ext cx="1767776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C481"/>
                </a:solidFill>
                <a:latin typeface="Open Sans Extra Bold"/>
              </a:rPr>
              <a:t>7. Valore el servicio prestado por jefatura y dirección.</a:t>
            </a:r>
          </a:p>
        </p:txBody>
      </p:sp>
      <p:grpSp>
        <p:nvGrpSpPr>
          <p:cNvPr id="25" name="Group 2"/>
          <p:cNvGrpSpPr/>
          <p:nvPr/>
        </p:nvGrpSpPr>
        <p:grpSpPr>
          <a:xfrm>
            <a:off x="4908401" y="1431440"/>
            <a:ext cx="8471198" cy="8481060"/>
            <a:chOff x="0" y="0"/>
            <a:chExt cx="11294930" cy="11308080"/>
          </a:xfrm>
        </p:grpSpPr>
        <p:sp>
          <p:nvSpPr>
            <p:cNvPr id="26" name="TextBox 3"/>
            <p:cNvSpPr txBox="1"/>
            <p:nvPr/>
          </p:nvSpPr>
          <p:spPr>
            <a:xfrm>
              <a:off x="4464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5459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6453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44709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30" name="Group 7"/>
            <p:cNvGrpSpPr>
              <a:grpSpLocks noChangeAspect="1"/>
            </p:cNvGrpSpPr>
            <p:nvPr/>
          </p:nvGrpSpPr>
          <p:grpSpPr>
            <a:xfrm>
              <a:off x="4160176" y="162560"/>
              <a:ext cx="3134519" cy="152400"/>
              <a:chOff x="3155421" y="-619760"/>
              <a:chExt cx="3134519" cy="152400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3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4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5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31" name="TextBox 12"/>
            <p:cNvSpPr txBox="1"/>
            <p:nvPr/>
          </p:nvSpPr>
          <p:spPr>
            <a:xfrm>
              <a:off x="0" y="5054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250 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0" y="25628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200 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0" y="46202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150 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0" y="6677660"/>
              <a:ext cx="80155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232040" y="87350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46394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7" name="Group 18"/>
            <p:cNvGrpSpPr>
              <a:grpSpLocks noChangeAspect="1"/>
            </p:cNvGrpSpPr>
            <p:nvPr/>
          </p:nvGrpSpPr>
          <p:grpSpPr>
            <a:xfrm>
              <a:off x="1004755" y="1722374"/>
              <a:ext cx="10290175" cy="9346946"/>
              <a:chOff x="0" y="940054"/>
              <a:chExt cx="10290175" cy="9346946"/>
            </a:xfrm>
          </p:grpSpPr>
          <p:sp>
            <p:nvSpPr>
              <p:cNvPr id="38" name="Freeform 19"/>
              <p:cNvSpPr/>
              <p:nvPr/>
            </p:nvSpPr>
            <p:spPr>
              <a:xfrm>
                <a:off x="0" y="10039945"/>
                <a:ext cx="2574925" cy="247055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247055">
                    <a:moveTo>
                      <a:pt x="0" y="247055"/>
                    </a:moveTo>
                    <a:lnTo>
                      <a:pt x="0" y="247055"/>
                    </a:lnTo>
                    <a:cubicBezTo>
                      <a:pt x="0" y="163498"/>
                      <a:pt x="11635" y="80347"/>
                      <a:pt x="34569" y="0"/>
                    </a:cubicBezTo>
                    <a:lnTo>
                      <a:pt x="2540356" y="0"/>
                    </a:lnTo>
                    <a:cubicBezTo>
                      <a:pt x="2563290" y="80347"/>
                      <a:pt x="2574925" y="163498"/>
                      <a:pt x="2574925" y="247055"/>
                    </a:cubicBezTo>
                    <a:lnTo>
                      <a:pt x="2574925" y="247055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9" name="Freeform 20"/>
              <p:cNvSpPr/>
              <p:nvPr/>
            </p:nvSpPr>
            <p:spPr>
              <a:xfrm>
                <a:off x="2571750" y="8928193"/>
                <a:ext cx="2574925" cy="135880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358807">
                    <a:moveTo>
                      <a:pt x="0" y="1358807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135880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143500" y="2834149"/>
                <a:ext cx="2574925" cy="7452851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7452851">
                    <a:moveTo>
                      <a:pt x="0" y="7452851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7452851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7715250" y="940054"/>
                <a:ext cx="2574925" cy="9346946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346946">
                    <a:moveTo>
                      <a:pt x="0" y="9346946"/>
                    </a:moveTo>
                    <a:lnTo>
                      <a:pt x="0" y="900113"/>
                    </a:lnTo>
                    <a:cubicBezTo>
                      <a:pt x="0" y="661388"/>
                      <a:pt x="94833" y="432441"/>
                      <a:pt x="263637" y="263637"/>
                    </a:cubicBezTo>
                    <a:cubicBezTo>
                      <a:pt x="432440" y="94833"/>
                      <a:pt x="661388" y="0"/>
                      <a:pt x="900112" y="0"/>
                    </a:cubicBezTo>
                    <a:lnTo>
                      <a:pt x="1674812" y="0"/>
                    </a:lnTo>
                    <a:cubicBezTo>
                      <a:pt x="1913537" y="0"/>
                      <a:pt x="2142485" y="94833"/>
                      <a:pt x="2311288" y="263637"/>
                    </a:cubicBezTo>
                    <a:cubicBezTo>
                      <a:pt x="2480092" y="432441"/>
                      <a:pt x="2574925" y="661388"/>
                      <a:pt x="2574925" y="900113"/>
                    </a:cubicBezTo>
                    <a:lnTo>
                      <a:pt x="2574925" y="9346946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191</Words>
  <Application>Microsoft Office PowerPoint</Application>
  <PresentationFormat>Personalizado</PresentationFormat>
  <Paragraphs>97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Open Sans Light</vt:lpstr>
      <vt:lpstr>Calibri</vt:lpstr>
      <vt:lpstr>Now Bold</vt:lpstr>
      <vt:lpstr>Open Sans Extra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encuestas</dc:title>
  <cp:lastModifiedBy>profesor</cp:lastModifiedBy>
  <cp:revision>9</cp:revision>
  <dcterms:created xsi:type="dcterms:W3CDTF">2006-08-16T00:00:00Z</dcterms:created>
  <dcterms:modified xsi:type="dcterms:W3CDTF">2023-06-29T10:26:53Z</dcterms:modified>
  <dc:identifier>DAFDGTfRrCQ</dc:identifier>
</cp:coreProperties>
</file>